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file:///C:\Users\Nikita\Desktop\&#1040;&#1091;&#1076;&#1080;&#1086;%20&#1082;%20&#1091;&#1088;&#1086;&#1082;&#1091;%207\03_-_Unit_VII_-_Section_1._Ex._1.1)_p._220.mp3" TargetMode="External"/><Relationship Id="rId13" Type="http://schemas.openxmlformats.org/officeDocument/2006/relationships/image" Target="../media/image2.png"/><Relationship Id="rId3" Type="http://schemas.openxmlformats.org/officeDocument/2006/relationships/audio" Target="file:///C:\Users\Nikita\Desktop\&#1053;&#1086;&#1074;&#1072;&#1103;%20&#1087;&#1072;&#1087;&#1082;&#1072;%20(4)\04_-_Unit_VII_-_Section_1._Ex._1.1)_p._220.mp3" TargetMode="External"/><Relationship Id="rId7" Type="http://schemas.openxmlformats.org/officeDocument/2006/relationships/audio" Target="file:///C:\Users\Nikita\Desktop\&#1040;&#1091;&#1076;&#1080;&#1086;%20&#1082;%20&#1091;&#1088;&#1086;&#1082;&#1091;%207\02_-_Unit_VII_-_Section_1._Ex._1.1)_p._220.mp3" TargetMode="External"/><Relationship Id="rId12" Type="http://schemas.openxmlformats.org/officeDocument/2006/relationships/slideLayout" Target="../slideLayouts/slideLayout2.xml"/><Relationship Id="rId2" Type="http://schemas.openxmlformats.org/officeDocument/2006/relationships/audio" Target="file:///C:\Users\Nikita\Desktop\&#1053;&#1086;&#1074;&#1072;&#1103;%20&#1087;&#1072;&#1087;&#1082;&#1072;%20(4)\03_-_Unit_VII_-_Section_1._Ex._1.1)_p._220.mp3" TargetMode="External"/><Relationship Id="rId1" Type="http://schemas.openxmlformats.org/officeDocument/2006/relationships/audio" Target="file:///C:\Users\Nikita\Desktop\&#1053;&#1086;&#1074;&#1072;&#1103;%20&#1087;&#1072;&#1087;&#1082;&#1072;%20(4)\02_-_Unit_VII_-_Section_1._Ex._1.1)_p._220.mp3" TargetMode="External"/><Relationship Id="rId6" Type="http://schemas.openxmlformats.org/officeDocument/2006/relationships/audio" Target="file:///C:\Users\Nikita\Desktop\&#1040;&#1091;&#1076;&#1080;&#1086;%20&#1082;%20&#1091;&#1088;&#1086;&#1082;&#1091;%207\01_-_Unit_VII_-_Section_1._Ex._1.1)_p._220.mp3" TargetMode="External"/><Relationship Id="rId11" Type="http://schemas.openxmlformats.org/officeDocument/2006/relationships/audio" Target="file:///C:\Users\Nikita\Desktop\&#1040;&#1091;&#1076;&#1080;&#1086;%20&#1082;%20&#1091;&#1088;&#1086;&#1082;&#1091;%207\06_-_Unit_VII_-_Section_1._Ex._1.1)_p._220.mp3" TargetMode="External"/><Relationship Id="rId5" Type="http://schemas.openxmlformats.org/officeDocument/2006/relationships/audio" Target="file:///C:\Users\Nikita\Desktop\&#1053;&#1086;&#1074;&#1072;&#1103;%20&#1087;&#1072;&#1087;&#1082;&#1072;%20(4)\06_-_Unit_VII_-_Section_1._Ex._1.1)_p._220.mp3" TargetMode="External"/><Relationship Id="rId15" Type="http://schemas.openxmlformats.org/officeDocument/2006/relationships/image" Target="../media/image4.png"/><Relationship Id="rId10" Type="http://schemas.openxmlformats.org/officeDocument/2006/relationships/audio" Target="file:///C:\Users\Nikita\Desktop\&#1040;&#1091;&#1076;&#1080;&#1086;%20&#1082;%20&#1091;&#1088;&#1086;&#1082;&#1091;%207\05_-_Unit_VII_-_Section_1._Ex._1.1)_p._220.mp3" TargetMode="External"/><Relationship Id="rId4" Type="http://schemas.openxmlformats.org/officeDocument/2006/relationships/audio" Target="file:///C:\Users\Nikita\Desktop\&#1053;&#1086;&#1074;&#1072;&#1103;%20&#1087;&#1072;&#1087;&#1082;&#1072;%20(4)\05_-_Unit_VII_-_Section_1._Ex._1.1)_p._220.mp3" TargetMode="External"/><Relationship Id="rId9" Type="http://schemas.openxmlformats.org/officeDocument/2006/relationships/audio" Target="file:///C:\Users\Nikita\Desktop\&#1040;&#1091;&#1076;&#1080;&#1086;%20&#1082;%20&#1091;&#1088;&#1086;&#1082;&#1091;%207\04_-_Unit_VII_-_Section_1._Ex._1.1)_p._220.mp3" TargetMode="External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&#1050;&#1086;&#1088;&#1086;&#1090;&#1082;&#1086;&#1074;&#1072;%20&#1053;.&#1053;\&#1055;&#1077;&#1089;&#1085;&#1103;%20&#1082;%20&#1091;&#1088;&#1086;&#1082;&#1091;%207.mp3" TargetMode="External"/><Relationship Id="rId1" Type="http://schemas.openxmlformats.org/officeDocument/2006/relationships/audio" Target="file:///C:\Users\Nikita\Desktop\Track31%20-%20Track31.mp3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knigi.org/nauka_i_ucheba/115018-spotlight-10-teachers-book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Nikita\Desktop\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Modern inventions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</a:t>
            </a:r>
            <a:r>
              <a:rPr lang="en-US" dirty="0" smtClean="0"/>
              <a:t>Computer                             6.Television</a:t>
            </a:r>
          </a:p>
          <a:p>
            <a:pPr>
              <a:buNone/>
            </a:pPr>
            <a:r>
              <a:rPr lang="en-US" dirty="0" smtClean="0"/>
              <a:t>2.Camera                                 7.Radio</a:t>
            </a:r>
          </a:p>
          <a:p>
            <a:pPr>
              <a:buNone/>
            </a:pPr>
            <a:r>
              <a:rPr lang="en-US" dirty="0" smtClean="0"/>
              <a:t>3.Telephone                            8.Compact disc</a:t>
            </a:r>
          </a:p>
          <a:p>
            <a:pPr>
              <a:buNone/>
            </a:pPr>
            <a:r>
              <a:rPr lang="en-US" dirty="0" smtClean="0"/>
              <a:t>4.Fax machine                        9.Video player</a:t>
            </a:r>
          </a:p>
          <a:p>
            <a:pPr>
              <a:buNone/>
            </a:pPr>
            <a:r>
              <a:rPr lang="en-US" dirty="0" smtClean="0"/>
              <a:t>5.Vacuun cleaner                 10.Dishwasher</a:t>
            </a:r>
          </a:p>
          <a:p>
            <a:pPr>
              <a:buNone/>
            </a:pPr>
            <a:r>
              <a:rPr lang="en-US" dirty="0" smtClean="0"/>
              <a:t>                               </a:t>
            </a:r>
            <a:r>
              <a:rPr lang="en-US" b="1" dirty="0" smtClean="0"/>
              <a:t>11.Calculator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the words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Match a word in A with the correct word in B.  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          </a:t>
            </a:r>
            <a:r>
              <a:rPr lang="ru-RU" b="1" dirty="0" smtClean="0"/>
              <a:t>А</a:t>
            </a:r>
            <a:r>
              <a:rPr lang="en-US" b="1" dirty="0" smtClean="0"/>
              <a:t>.                                                                                              B.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      </a:t>
            </a:r>
            <a:r>
              <a:rPr lang="en-US" dirty="0" smtClean="0"/>
              <a:t>electric                                                                                          bike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portable                                                                                   CD player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exercise                                                                                   toothbrush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cassette                                                                                      </a:t>
            </a:r>
            <a:r>
              <a:rPr lang="en-US" dirty="0" err="1" smtClean="0"/>
              <a:t>cassette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notebook                                                                                   computer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facsimile                                                                                     system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video                                                                                          machine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mobile                                                                  PC (personal computer)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audio and video                                                                           player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personal                                                                                    telephone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Match a word in A with the correct word in B.  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          </a:t>
            </a:r>
            <a:r>
              <a:rPr lang="ru-RU" b="1" dirty="0" smtClean="0"/>
              <a:t>А</a:t>
            </a:r>
            <a:r>
              <a:rPr lang="en-US" b="1" dirty="0" smtClean="0"/>
              <a:t>.                                                                                              B.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      </a:t>
            </a:r>
            <a:r>
              <a:rPr lang="en-US" dirty="0" err="1" smtClean="0"/>
              <a:t>electrtic</a:t>
            </a:r>
            <a:r>
              <a:rPr lang="en-US" dirty="0" smtClean="0"/>
              <a:t>                                                                                          bike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portable                                                                                   CD player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exercise                                                                                   toothbrush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cassette                                                                                      </a:t>
            </a:r>
            <a:r>
              <a:rPr lang="en-US" dirty="0" err="1" smtClean="0"/>
              <a:t>cassette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notebook                                                                                   computer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facsimile                                                                                     system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video                                                                                          machine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mobile                                                                PC (personal computer)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audio and video                                                                           player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personal                                                                                    telephone</a:t>
            </a:r>
            <a:endParaRPr lang="ru-RU" dirty="0" smtClean="0"/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714480" y="2428868"/>
            <a:ext cx="535785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928794" y="2714620"/>
            <a:ext cx="514353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857356" y="2428868"/>
            <a:ext cx="5572164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000232" y="3429000"/>
            <a:ext cx="5429288" cy="1714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43108" y="3786190"/>
            <a:ext cx="357190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000232" y="4143380"/>
            <a:ext cx="521497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1643042" y="3429000"/>
            <a:ext cx="557216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785918" y="4786322"/>
            <a:ext cx="535785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2857488" y="4143380"/>
            <a:ext cx="4357718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928794" y="3786190"/>
            <a:ext cx="5286412" cy="1714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1)Who was invented…?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2)In what country…invented?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3)</a:t>
            </a:r>
            <a:r>
              <a:rPr lang="en-US" dirty="0" smtClean="0"/>
              <a:t>When was</a:t>
            </a:r>
            <a:r>
              <a:rPr lang="ru-RU" dirty="0" smtClean="0"/>
              <a:t>…</a:t>
            </a:r>
            <a:r>
              <a:rPr lang="en-US" dirty="0" smtClean="0"/>
              <a:t>invented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Listen and </a:t>
            </a:r>
            <a:r>
              <a:rPr lang="en-US" dirty="0" err="1" smtClean="0"/>
              <a:t>quess</a:t>
            </a:r>
            <a:r>
              <a:rPr lang="en-US" dirty="0" smtClean="0"/>
              <a:t> what gadgets are mentioned</a:t>
            </a:r>
            <a:endParaRPr lang="ru-RU" dirty="0"/>
          </a:p>
        </p:txBody>
      </p:sp>
      <p:pic>
        <p:nvPicPr>
          <p:cNvPr id="5" name="02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/>
          <a:stretch>
            <a:fillRect/>
          </a:stretch>
        </p:blipFill>
        <p:spPr>
          <a:xfrm>
            <a:off x="571472" y="2285992"/>
            <a:ext cx="304800" cy="304800"/>
          </a:xfrm>
          <a:prstGeom prst="rect">
            <a:avLst/>
          </a:prstGeom>
        </p:spPr>
      </p:pic>
      <p:pic>
        <p:nvPicPr>
          <p:cNvPr id="6" name="03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/>
          <a:stretch>
            <a:fillRect/>
          </a:stretch>
        </p:blipFill>
        <p:spPr>
          <a:xfrm>
            <a:off x="571472" y="3071810"/>
            <a:ext cx="304800" cy="304800"/>
          </a:xfrm>
          <a:prstGeom prst="rect">
            <a:avLst/>
          </a:prstGeom>
        </p:spPr>
      </p:pic>
      <p:pic>
        <p:nvPicPr>
          <p:cNvPr id="7" name="04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3"/>
          <a:stretch>
            <a:fillRect/>
          </a:stretch>
        </p:blipFill>
        <p:spPr>
          <a:xfrm>
            <a:off x="571472" y="3714752"/>
            <a:ext cx="304800" cy="304800"/>
          </a:xfrm>
          <a:prstGeom prst="rect">
            <a:avLst/>
          </a:prstGeom>
        </p:spPr>
      </p:pic>
      <p:pic>
        <p:nvPicPr>
          <p:cNvPr id="8" name="05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3"/>
          <a:stretch>
            <a:fillRect/>
          </a:stretch>
        </p:blipFill>
        <p:spPr>
          <a:xfrm>
            <a:off x="571472" y="4357694"/>
            <a:ext cx="304800" cy="304800"/>
          </a:xfrm>
          <a:prstGeom prst="rect">
            <a:avLst/>
          </a:prstGeom>
        </p:spPr>
      </p:pic>
      <p:pic>
        <p:nvPicPr>
          <p:cNvPr id="9" name="06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3"/>
          <a:stretch>
            <a:fillRect/>
          </a:stretch>
        </p:blipFill>
        <p:spPr>
          <a:xfrm>
            <a:off x="571472" y="5072074"/>
            <a:ext cx="304800" cy="304800"/>
          </a:xfrm>
          <a:prstGeom prst="rect">
            <a:avLst/>
          </a:prstGeom>
        </p:spPr>
      </p:pic>
      <p:pic>
        <p:nvPicPr>
          <p:cNvPr id="10" name="01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4"/>
          <a:stretch>
            <a:fillRect/>
          </a:stretch>
        </p:blipFill>
        <p:spPr>
          <a:xfrm>
            <a:off x="571472" y="1714488"/>
            <a:ext cx="304800" cy="304800"/>
          </a:xfrm>
          <a:prstGeom prst="rect">
            <a:avLst/>
          </a:prstGeom>
        </p:spPr>
      </p:pic>
      <p:pic>
        <p:nvPicPr>
          <p:cNvPr id="12" name="02_-_Unit_VII_-_Section_1._Ex._1.1)_p._220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7"/>
          </p:nvPr>
        </p:nvPicPr>
        <p:blipFill>
          <a:blip r:embed="rId14"/>
          <a:stretch>
            <a:fillRect/>
          </a:stretch>
        </p:blipFill>
        <p:spPr>
          <a:xfrm>
            <a:off x="571472" y="2285992"/>
            <a:ext cx="304800" cy="304800"/>
          </a:xfrm>
          <a:prstGeom prst="rect">
            <a:avLst/>
          </a:prstGeom>
        </p:spPr>
      </p:pic>
      <p:pic>
        <p:nvPicPr>
          <p:cNvPr id="13" name="03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15"/>
          <a:stretch>
            <a:fillRect/>
          </a:stretch>
        </p:blipFill>
        <p:spPr>
          <a:xfrm>
            <a:off x="571472" y="3071810"/>
            <a:ext cx="304800" cy="304800"/>
          </a:xfrm>
          <a:prstGeom prst="rect">
            <a:avLst/>
          </a:prstGeom>
        </p:spPr>
      </p:pic>
      <p:pic>
        <p:nvPicPr>
          <p:cNvPr id="14" name="04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9"/>
          </p:nvPr>
        </p:nvPicPr>
        <p:blipFill>
          <a:blip r:embed="rId13"/>
          <a:stretch>
            <a:fillRect/>
          </a:stretch>
        </p:blipFill>
        <p:spPr>
          <a:xfrm>
            <a:off x="571472" y="3714752"/>
            <a:ext cx="304800" cy="304800"/>
          </a:xfrm>
          <a:prstGeom prst="rect">
            <a:avLst/>
          </a:prstGeom>
        </p:spPr>
      </p:pic>
      <p:pic>
        <p:nvPicPr>
          <p:cNvPr id="15" name="05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10"/>
          </p:nvPr>
        </p:nvPicPr>
        <p:blipFill>
          <a:blip r:embed="rId13"/>
          <a:stretch>
            <a:fillRect/>
          </a:stretch>
        </p:blipFill>
        <p:spPr>
          <a:xfrm>
            <a:off x="571472" y="4357694"/>
            <a:ext cx="304800" cy="304800"/>
          </a:xfrm>
          <a:prstGeom prst="rect">
            <a:avLst/>
          </a:prstGeom>
        </p:spPr>
      </p:pic>
      <p:pic>
        <p:nvPicPr>
          <p:cNvPr id="16" name="06_-_Unit_VII_-_Section_1._Ex._1.1)_p._220.mp3">
            <a:hlinkClick r:id="" action="ppaction://media"/>
          </p:cNvPr>
          <p:cNvPicPr>
            <a:picLocks noRot="1" noChangeAspect="1"/>
          </p:cNvPicPr>
          <p:nvPr>
            <a:audioFile r:link="rId11"/>
          </p:nvPr>
        </p:nvPicPr>
        <p:blipFill>
          <a:blip r:embed="rId13"/>
          <a:stretch>
            <a:fillRect/>
          </a:stretch>
        </p:blipFill>
        <p:spPr>
          <a:xfrm>
            <a:off x="571472" y="507207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9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4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693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26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51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275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9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345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The first person is talking about a TV set and a TV remote-control unit.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The second person — a microwave oven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The third person — a mobile telephone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The fourth person — a videophone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The fifth person — a computer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The sixth person — roller blades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Whole New World</a:t>
            </a:r>
            <a:endParaRPr lang="ru-RU" dirty="0"/>
          </a:p>
        </p:txBody>
      </p:sp>
      <p:pic>
        <p:nvPicPr>
          <p:cNvPr id="4" name="Track31 - Track31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000364" y="2000240"/>
            <a:ext cx="2786082" cy="2786082"/>
          </a:xfrm>
          <a:prstGeom prst="rect">
            <a:avLst/>
          </a:prstGeom>
        </p:spPr>
      </p:pic>
      <p:pic>
        <p:nvPicPr>
          <p:cNvPr id="5" name="Песня к уроку 7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/>
          <a:stretch>
            <a:fillRect/>
          </a:stretch>
        </p:blipFill>
        <p:spPr>
          <a:xfrm>
            <a:off x="3071802" y="2143116"/>
            <a:ext cx="2305064" cy="23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        Your </a:t>
            </a:r>
            <a:r>
              <a:rPr lang="en-US" dirty="0" smtClean="0"/>
              <a:t>home task will be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The first group: ex 3a,b p.ss4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The second group: ex4 p.ss4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Spotlight 10: Teacher's Book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УМК. В. П. </a:t>
            </a:r>
            <a:r>
              <a:rPr lang="ru-RU" dirty="0" err="1" smtClean="0"/>
              <a:t>Кузовлев</a:t>
            </a:r>
            <a:r>
              <a:rPr lang="ru-RU" dirty="0" smtClean="0"/>
              <a:t> 10-11 класс, книга для учителя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225</Words>
  <PresentationFormat>Экран (4:3)</PresentationFormat>
  <Paragraphs>53</Paragraphs>
  <Slides>10</Slides>
  <Notes>0</Notes>
  <HiddenSlides>0</HiddenSlides>
  <MMClips>13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Modern inventions</vt:lpstr>
      <vt:lpstr>Read the words</vt:lpstr>
      <vt:lpstr>Key</vt:lpstr>
      <vt:lpstr>Ask questions</vt:lpstr>
      <vt:lpstr>Listen and quess what gadgets are mentioned</vt:lpstr>
      <vt:lpstr>Key</vt:lpstr>
      <vt:lpstr>A Whole New World</vt:lpstr>
      <vt:lpstr>Home task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Nikitozz</dc:creator>
  <cp:lastModifiedBy>Nikita</cp:lastModifiedBy>
  <cp:revision>11</cp:revision>
  <dcterms:created xsi:type="dcterms:W3CDTF">2017-01-25T09:52:11Z</dcterms:created>
  <dcterms:modified xsi:type="dcterms:W3CDTF">2017-01-31T08:08:09Z</dcterms:modified>
</cp:coreProperties>
</file>